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48"/>
  </p:normalViewPr>
  <p:slideViewPr>
    <p:cSldViewPr snapToGrid="0" snapToObjects="1">
      <p:cViewPr varScale="1">
        <p:scale>
          <a:sx n="73" d="100"/>
          <a:sy n="73" d="100"/>
        </p:scale>
        <p:origin x="18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41182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034277"/>
            <a:ext cx="9565956" cy="392451"/>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9164" y="6035691"/>
            <a:ext cx="3282249" cy="393870"/>
          </a:xfrm>
          <a:prstGeom prst="rect">
            <a:avLst/>
          </a:prstGeom>
        </p:spPr>
      </p:pic>
      <p:sp>
        <p:nvSpPr>
          <p:cNvPr id="9" name="Rectangle 8"/>
          <p:cNvSpPr/>
          <p:nvPr/>
        </p:nvSpPr>
        <p:spPr>
          <a:xfrm>
            <a:off x="0" y="3683667"/>
            <a:ext cx="9565958" cy="236136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719164" y="3683667"/>
            <a:ext cx="3282250" cy="2361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25677" y="3887942"/>
            <a:ext cx="8631848" cy="1952811"/>
          </a:xfrm>
        </p:spPr>
        <p:txBody>
          <a:bodyPr anchor="b">
            <a:noAutofit/>
          </a:bodyPr>
          <a:lstStyle>
            <a:lvl1pPr algn="r">
              <a:defRPr sz="6827"/>
            </a:lvl1pPr>
          </a:lstStyle>
          <a:p>
            <a:r>
              <a:rPr lang="en-US" smtClean="0"/>
              <a:t>Click to edit Master title style</a:t>
            </a:r>
            <a:endParaRPr lang="en-US" dirty="0"/>
          </a:p>
        </p:txBody>
      </p:sp>
      <p:sp>
        <p:nvSpPr>
          <p:cNvPr id="3" name="Subtitle 2"/>
          <p:cNvSpPr>
            <a:spLocks noGrp="1"/>
          </p:cNvSpPr>
          <p:nvPr>
            <p:ph type="subTitle" idx="1"/>
          </p:nvPr>
        </p:nvSpPr>
        <p:spPr>
          <a:xfrm>
            <a:off x="725677" y="6249302"/>
            <a:ext cx="8687077" cy="1589599"/>
          </a:xfrm>
        </p:spPr>
        <p:txBody>
          <a:bodyPr>
            <a:normAutofit/>
          </a:bodyPr>
          <a:lstStyle>
            <a:lvl1pPr marL="0" indent="0" algn="r">
              <a:buNone/>
              <a:defRPr sz="2844"/>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smtClean="0"/>
              <a:t>Click to edit Master subtitle style</a:t>
            </a:r>
            <a:endParaRPr lang="en-US" dirty="0"/>
          </a:p>
        </p:txBody>
      </p:sp>
      <p:sp>
        <p:nvSpPr>
          <p:cNvPr id="4" name="Date Placeholder 3"/>
          <p:cNvSpPr>
            <a:spLocks noGrp="1"/>
          </p:cNvSpPr>
          <p:nvPr>
            <p:ph type="dt" sz="half" idx="10"/>
          </p:nvPr>
        </p:nvSpPr>
        <p:spPr>
          <a:xfrm>
            <a:off x="6479154" y="8442579"/>
            <a:ext cx="2926080" cy="519289"/>
          </a:xfrm>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a:xfrm>
            <a:off x="758615" y="8442581"/>
            <a:ext cx="5719703" cy="519289"/>
          </a:xfrm>
        </p:spPr>
        <p:txBody>
          <a:bodyPr/>
          <a:lstStyle/>
          <a:p>
            <a:endParaRPr lang="en-US" dirty="0"/>
          </a:p>
        </p:txBody>
      </p:sp>
      <p:sp>
        <p:nvSpPr>
          <p:cNvPr id="6" name="Slide Number Placeholder 5"/>
          <p:cNvSpPr>
            <a:spLocks noGrp="1"/>
          </p:cNvSpPr>
          <p:nvPr>
            <p:ph type="sldNum" sz="quarter" idx="12"/>
          </p:nvPr>
        </p:nvSpPr>
        <p:spPr>
          <a:xfrm>
            <a:off x="9970346" y="3911590"/>
            <a:ext cx="1948861" cy="1929162"/>
          </a:xfrm>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374087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1" y="6502401"/>
            <a:ext cx="13030356" cy="2385116"/>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8618" y="6700967"/>
            <a:ext cx="9805895" cy="774374"/>
          </a:xfrm>
        </p:spPr>
        <p:txBody>
          <a:bodyPr anchor="b">
            <a:normAutofit/>
          </a:bodyPr>
          <a:lstStyle>
            <a:lvl1pPr>
              <a:defRPr sz="341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56109" y="866985"/>
            <a:ext cx="9808404" cy="5105173"/>
          </a:xfrm>
          <a:noFill/>
          <a:ln>
            <a:noFill/>
          </a:ln>
          <a:effectLst>
            <a:outerShdw blurRad="76200" dist="63500" dir="5040000" algn="tl" rotWithShape="0">
              <a:srgbClr val="000000">
                <a:alpha val="41000"/>
              </a:srgbClr>
            </a:outerShdw>
          </a:effectLst>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8615" y="7475340"/>
            <a:ext cx="9805898" cy="779120"/>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173601" y="6700531"/>
            <a:ext cx="1635322" cy="1551344"/>
          </a:xfrm>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2036029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1" y="6502401"/>
            <a:ext cx="13030356" cy="2385116"/>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45607" y="866982"/>
            <a:ext cx="9808404" cy="5109689"/>
          </a:xfrm>
        </p:spPr>
        <p:txBody>
          <a:bodyPr anchor="ctr"/>
          <a:lstStyle>
            <a:lvl1pPr>
              <a:defRPr sz="4551"/>
            </a:lvl1pPr>
          </a:lstStyle>
          <a:p>
            <a:r>
              <a:rPr lang="en-US" smtClean="0"/>
              <a:t>Click to edit Master title style</a:t>
            </a:r>
            <a:endParaRPr lang="en-US" dirty="0"/>
          </a:p>
        </p:txBody>
      </p:sp>
      <p:sp>
        <p:nvSpPr>
          <p:cNvPr id="4" name="Text Placeholder 3"/>
          <p:cNvSpPr>
            <a:spLocks noGrp="1"/>
          </p:cNvSpPr>
          <p:nvPr>
            <p:ph type="body" sz="half" idx="2"/>
          </p:nvPr>
        </p:nvSpPr>
        <p:spPr>
          <a:xfrm>
            <a:off x="756108" y="6699150"/>
            <a:ext cx="9797904" cy="1566953"/>
          </a:xfrm>
        </p:spPr>
        <p:txBody>
          <a:bodyPr anchor="ct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173601" y="6700966"/>
            <a:ext cx="1635322" cy="1551344"/>
          </a:xfrm>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538971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1" y="6502401"/>
            <a:ext cx="13030356" cy="2385116"/>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092155" y="877488"/>
            <a:ext cx="9137987" cy="4317953"/>
          </a:xfrm>
        </p:spPr>
        <p:txBody>
          <a:bodyPr anchor="ctr"/>
          <a:lstStyle>
            <a:lvl1pPr>
              <a:defRPr sz="4551"/>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7201" y="5206419"/>
            <a:ext cx="8515884" cy="780754"/>
          </a:xfrm>
        </p:spPr>
        <p:txBody>
          <a:bodyPr anchor="t">
            <a:normAutofit/>
          </a:bodyPr>
          <a:lstStyle>
            <a:lvl1pPr marL="0" indent="0">
              <a:buNone/>
              <a:defRPr sz="1991"/>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4" name="Text Placeholder 3"/>
          <p:cNvSpPr>
            <a:spLocks noGrp="1"/>
          </p:cNvSpPr>
          <p:nvPr>
            <p:ph type="body" sz="half" idx="2"/>
          </p:nvPr>
        </p:nvSpPr>
        <p:spPr>
          <a:xfrm>
            <a:off x="756108" y="6699150"/>
            <a:ext cx="9818907" cy="1566953"/>
          </a:xfrm>
        </p:spPr>
        <p:txBody>
          <a:bodyPr anchor="ctr">
            <a:normAutofit/>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173601" y="6698562"/>
            <a:ext cx="1635322" cy="1551344"/>
          </a:xfrm>
        </p:spPr>
        <p:txBody>
          <a:bodyPr/>
          <a:lstStyle/>
          <a:p>
            <a:fld id="{86CB4B4D-7CA3-9044-876B-883B54F8677D}" type="slidenum">
              <a:rPr lang="uk-UA" smtClean="0"/>
              <a:t>‹#›</a:t>
            </a:fld>
            <a:endParaRPr lang="uk-UA"/>
          </a:p>
        </p:txBody>
      </p:sp>
      <p:sp>
        <p:nvSpPr>
          <p:cNvPr id="27" name="TextBox 26"/>
          <p:cNvSpPr txBox="1"/>
          <p:nvPr/>
        </p:nvSpPr>
        <p:spPr>
          <a:xfrm>
            <a:off x="385326" y="1063987"/>
            <a:ext cx="758613"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240" dirty="0">
                <a:solidFill>
                  <a:schemeClr val="tx1"/>
                </a:solidFill>
                <a:effectLst/>
              </a:rPr>
              <a:t>“</a:t>
            </a:r>
          </a:p>
        </p:txBody>
      </p:sp>
      <p:sp>
        <p:nvSpPr>
          <p:cNvPr id="28" name="TextBox 27"/>
          <p:cNvSpPr txBox="1"/>
          <p:nvPr/>
        </p:nvSpPr>
        <p:spPr>
          <a:xfrm>
            <a:off x="9908894" y="4264638"/>
            <a:ext cx="650240" cy="831683"/>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240" dirty="0">
                <a:solidFill>
                  <a:schemeClr val="tx1"/>
                </a:solidFill>
                <a:effectLst/>
              </a:rPr>
              <a:t>”</a:t>
            </a:r>
          </a:p>
        </p:txBody>
      </p:sp>
    </p:spTree>
    <p:extLst>
      <p:ext uri="{BB962C8B-B14F-4D97-AF65-F5344CB8AC3E}">
        <p14:creationId xmlns:p14="http://schemas.microsoft.com/office/powerpoint/2010/main" val="1205460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1" y="6502401"/>
            <a:ext cx="13030356" cy="2385116"/>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7" y="6699150"/>
            <a:ext cx="9808404" cy="838844"/>
          </a:xfrm>
        </p:spPr>
        <p:txBody>
          <a:bodyPr anchor="b"/>
          <a:lstStyle>
            <a:lvl1pPr>
              <a:defRPr sz="4551"/>
            </a:lvl1pPr>
          </a:lstStyle>
          <a:p>
            <a:r>
              <a:rPr lang="en-US" smtClean="0"/>
              <a:t>Click to edit Master title style</a:t>
            </a:r>
            <a:endParaRPr lang="en-US" dirty="0"/>
          </a:p>
        </p:txBody>
      </p:sp>
      <p:sp>
        <p:nvSpPr>
          <p:cNvPr id="4" name="Text Placeholder 3"/>
          <p:cNvSpPr>
            <a:spLocks noGrp="1"/>
          </p:cNvSpPr>
          <p:nvPr>
            <p:ph type="body" sz="half" idx="2"/>
          </p:nvPr>
        </p:nvSpPr>
        <p:spPr>
          <a:xfrm>
            <a:off x="756109" y="7537991"/>
            <a:ext cx="9808404" cy="728112"/>
          </a:xfrm>
        </p:spPr>
        <p:txBody>
          <a:bodyPr anchor="t"/>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173601" y="6698562"/>
            <a:ext cx="1635322" cy="1551344"/>
          </a:xfrm>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810670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1" y="866988"/>
            <a:ext cx="13030356" cy="2385116"/>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756109" y="1071258"/>
            <a:ext cx="9808404" cy="153733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757517" y="3313051"/>
            <a:ext cx="3121152"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8" name="Text Placeholder 3"/>
          <p:cNvSpPr>
            <a:spLocks noGrp="1"/>
          </p:cNvSpPr>
          <p:nvPr>
            <p:ph type="body" sz="half" idx="15"/>
          </p:nvPr>
        </p:nvSpPr>
        <p:spPr>
          <a:xfrm>
            <a:off x="767683" y="4288413"/>
            <a:ext cx="3121152" cy="4143663"/>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9" name="Text Placeholder 4"/>
          <p:cNvSpPr>
            <a:spLocks noGrp="1"/>
          </p:cNvSpPr>
          <p:nvPr>
            <p:ph type="body" sz="quarter" idx="3"/>
          </p:nvPr>
        </p:nvSpPr>
        <p:spPr>
          <a:xfrm>
            <a:off x="4093743" y="3323553"/>
            <a:ext cx="3121152"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10" name="Text Placeholder 3"/>
          <p:cNvSpPr>
            <a:spLocks noGrp="1"/>
          </p:cNvSpPr>
          <p:nvPr>
            <p:ph type="body" sz="half" idx="16"/>
          </p:nvPr>
        </p:nvSpPr>
        <p:spPr>
          <a:xfrm>
            <a:off x="4095588" y="4277911"/>
            <a:ext cx="3121152" cy="4143663"/>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11" name="Text Placeholder 4"/>
          <p:cNvSpPr>
            <a:spLocks noGrp="1"/>
          </p:cNvSpPr>
          <p:nvPr>
            <p:ph type="body" sz="quarter" idx="13"/>
          </p:nvPr>
        </p:nvSpPr>
        <p:spPr>
          <a:xfrm>
            <a:off x="7432727" y="3323553"/>
            <a:ext cx="3121152"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12" name="Text Placeholder 3"/>
          <p:cNvSpPr>
            <a:spLocks noGrp="1"/>
          </p:cNvSpPr>
          <p:nvPr>
            <p:ph type="body" sz="half" idx="17"/>
          </p:nvPr>
        </p:nvSpPr>
        <p:spPr>
          <a:xfrm>
            <a:off x="7443228" y="4277910"/>
            <a:ext cx="3121152" cy="4143663"/>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3071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1" y="866988"/>
            <a:ext cx="13030356" cy="2385116"/>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756109" y="1071258"/>
            <a:ext cx="9808404" cy="1537334"/>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757179" y="6112004"/>
            <a:ext cx="3117877"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20" name="Picture Placeholder 2"/>
          <p:cNvSpPr>
            <a:spLocks noGrp="1" noChangeAspect="1"/>
          </p:cNvSpPr>
          <p:nvPr>
            <p:ph type="pic" idx="15"/>
          </p:nvPr>
        </p:nvSpPr>
        <p:spPr>
          <a:xfrm>
            <a:off x="757179" y="3323553"/>
            <a:ext cx="3117877" cy="2167467"/>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757179" y="6931577"/>
            <a:ext cx="3117877" cy="1511000"/>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22" name="Text Placeholder 4"/>
          <p:cNvSpPr>
            <a:spLocks noGrp="1"/>
          </p:cNvSpPr>
          <p:nvPr>
            <p:ph type="body" sz="quarter" idx="3"/>
          </p:nvPr>
        </p:nvSpPr>
        <p:spPr>
          <a:xfrm>
            <a:off x="4082485" y="6112004"/>
            <a:ext cx="3150322"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23" name="Picture Placeholder 2"/>
          <p:cNvSpPr>
            <a:spLocks noGrp="1" noChangeAspect="1"/>
          </p:cNvSpPr>
          <p:nvPr>
            <p:ph type="pic" idx="21"/>
          </p:nvPr>
        </p:nvSpPr>
        <p:spPr>
          <a:xfrm>
            <a:off x="4082485" y="3323553"/>
            <a:ext cx="3150322" cy="2167467"/>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081042" y="6931576"/>
            <a:ext cx="3154495" cy="1511000"/>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25" name="Text Placeholder 4"/>
          <p:cNvSpPr>
            <a:spLocks noGrp="1"/>
          </p:cNvSpPr>
          <p:nvPr>
            <p:ph type="body" sz="quarter" idx="13"/>
          </p:nvPr>
        </p:nvSpPr>
        <p:spPr>
          <a:xfrm>
            <a:off x="7439685" y="6112004"/>
            <a:ext cx="3120829" cy="819573"/>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26" name="Picture Placeholder 2"/>
          <p:cNvSpPr>
            <a:spLocks noGrp="1" noChangeAspect="1"/>
          </p:cNvSpPr>
          <p:nvPr>
            <p:ph type="pic" idx="22"/>
          </p:nvPr>
        </p:nvSpPr>
        <p:spPr>
          <a:xfrm>
            <a:off x="7439684" y="3323553"/>
            <a:ext cx="3120829" cy="2167467"/>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439551" y="6931573"/>
            <a:ext cx="3124962" cy="1511000"/>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901221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1" y="866988"/>
            <a:ext cx="13030356" cy="2385116"/>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9" y="1071258"/>
            <a:ext cx="9808404" cy="1537334"/>
          </a:xfrm>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628529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6507101" y="3907098"/>
            <a:ext cx="9760078" cy="1945883"/>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10616601" y="866982"/>
            <a:ext cx="1521212" cy="63458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25677" y="866985"/>
            <a:ext cx="9353044" cy="75755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152560" y="8442579"/>
            <a:ext cx="2926080" cy="519289"/>
          </a:xfrm>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a:xfrm>
            <a:off x="725677" y="8442581"/>
            <a:ext cx="6426964" cy="519289"/>
          </a:xfrm>
        </p:spPr>
        <p:txBody>
          <a:bodyPr/>
          <a:lstStyle/>
          <a:p>
            <a:endParaRPr lang="en-US" dirty="0"/>
          </a:p>
        </p:txBody>
      </p:sp>
      <p:sp>
        <p:nvSpPr>
          <p:cNvPr id="6" name="Slide Number Placeholder 5"/>
          <p:cNvSpPr>
            <a:spLocks noGrp="1"/>
          </p:cNvSpPr>
          <p:nvPr>
            <p:ph type="sldNum" sz="quarter" idx="12"/>
          </p:nvPr>
        </p:nvSpPr>
        <p:spPr>
          <a:xfrm>
            <a:off x="10568749" y="7726222"/>
            <a:ext cx="1635038" cy="1810631"/>
          </a:xfrm>
        </p:spPr>
        <p:txBody>
          <a:bodyPr anchor="t"/>
          <a:lstStyle>
            <a:lvl1pPr algn="ctr">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22158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1" y="866988"/>
            <a:ext cx="13030356" cy="2385116"/>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24533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1" y="3880438"/>
            <a:ext cx="13030356" cy="2385116"/>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9" y="4081628"/>
            <a:ext cx="9797902" cy="1551343"/>
          </a:xfrm>
        </p:spPr>
        <p:txBody>
          <a:bodyPr anchor="ctr">
            <a:normAutofit/>
          </a:bodyPr>
          <a:lstStyle>
            <a:lvl1pPr algn="r">
              <a:defRPr sz="5120"/>
            </a:lvl1pPr>
          </a:lstStyle>
          <a:p>
            <a:r>
              <a:rPr lang="en-US" smtClean="0"/>
              <a:t>Click to edit Master title style</a:t>
            </a:r>
            <a:endParaRPr lang="en-US" dirty="0"/>
          </a:p>
        </p:txBody>
      </p:sp>
      <p:sp>
        <p:nvSpPr>
          <p:cNvPr id="3" name="Text Placeholder 2"/>
          <p:cNvSpPr>
            <a:spLocks noGrp="1"/>
          </p:cNvSpPr>
          <p:nvPr>
            <p:ph type="body" idx="1"/>
          </p:nvPr>
        </p:nvSpPr>
        <p:spPr>
          <a:xfrm>
            <a:off x="756109" y="6019090"/>
            <a:ext cx="9797902" cy="2423491"/>
          </a:xfrm>
        </p:spPr>
        <p:txBody>
          <a:bodyPr>
            <a:normAutofit/>
          </a:bodyPr>
          <a:lstStyle>
            <a:lvl1pPr marL="0" indent="0" algn="r">
              <a:buNone/>
              <a:defRPr sz="2844">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31374" y="8442579"/>
            <a:ext cx="2926080" cy="519289"/>
          </a:xfrm>
        </p:spPr>
        <p:txBody>
          <a:bodyPr/>
          <a:lstStyle/>
          <a:p>
            <a:fld id="{B61BEF0D-F0BB-DE4B-95CE-6DB70DBA9567}" type="datetimeFigureOut">
              <a:rPr lang="en-US" smtClean="0"/>
              <a:pPr/>
              <a:t>12/11/17</a:t>
            </a:fld>
            <a:endParaRPr lang="en-US" dirty="0"/>
          </a:p>
        </p:txBody>
      </p:sp>
      <p:sp>
        <p:nvSpPr>
          <p:cNvPr id="5" name="Footer Placeholder 4"/>
          <p:cNvSpPr>
            <a:spLocks noGrp="1"/>
          </p:cNvSpPr>
          <p:nvPr>
            <p:ph type="ftr" sz="quarter" idx="11"/>
          </p:nvPr>
        </p:nvSpPr>
        <p:spPr>
          <a:xfrm>
            <a:off x="758614" y="8442581"/>
            <a:ext cx="6875979" cy="519289"/>
          </a:xfrm>
        </p:spPr>
        <p:txBody>
          <a:bodyPr/>
          <a:lstStyle/>
          <a:p>
            <a:endParaRPr lang="en-US" dirty="0"/>
          </a:p>
        </p:txBody>
      </p:sp>
      <p:sp>
        <p:nvSpPr>
          <p:cNvPr id="6" name="Slide Number Placeholder 5"/>
          <p:cNvSpPr>
            <a:spLocks noGrp="1"/>
          </p:cNvSpPr>
          <p:nvPr>
            <p:ph type="sldNum" sz="quarter" idx="12"/>
          </p:nvPr>
        </p:nvSpPr>
        <p:spPr>
          <a:xfrm>
            <a:off x="11173601" y="4081631"/>
            <a:ext cx="1635322" cy="1551344"/>
          </a:xfrm>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22951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1" y="866988"/>
            <a:ext cx="13030356" cy="2385116"/>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8613" y="1071258"/>
            <a:ext cx="9795399" cy="153733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58614" y="3323553"/>
            <a:ext cx="4775679" cy="51190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775827" y="3323553"/>
            <a:ext cx="4778185" cy="51190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60721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1" y="866988"/>
            <a:ext cx="13030356" cy="2385116"/>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9" y="1071261"/>
            <a:ext cx="9808404" cy="153733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82294" y="3323555"/>
            <a:ext cx="4473003" cy="985792"/>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756108" y="4309347"/>
            <a:ext cx="4788686" cy="41332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0875" y="3323553"/>
            <a:ext cx="4473638" cy="9842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5775828" y="4309347"/>
            <a:ext cx="4788685" cy="41332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69026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1" y="866988"/>
            <a:ext cx="13030356" cy="2385116"/>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59453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10975598" y="2806417"/>
            <a:ext cx="2054758" cy="205184"/>
          </a:xfrm>
          <a:prstGeom prst="rect">
            <a:avLst/>
          </a:prstGeom>
        </p:spPr>
      </p:pic>
      <p:sp>
        <p:nvSpPr>
          <p:cNvPr id="14" name="Rectangle 13"/>
          <p:cNvSpPr/>
          <p:nvPr/>
        </p:nvSpPr>
        <p:spPr>
          <a:xfrm>
            <a:off x="10966428" y="866986"/>
            <a:ext cx="2038373" cy="19458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7102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1" y="866988"/>
            <a:ext cx="13030356" cy="2385116"/>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9" y="1071256"/>
            <a:ext cx="9808404" cy="1537337"/>
          </a:xfrm>
        </p:spPr>
        <p:txBody>
          <a:bodyPr anchor="ctr">
            <a:normAutofit/>
          </a:bodyPr>
          <a:lstStyle>
            <a:lvl1pPr>
              <a:defRPr sz="5120"/>
            </a:lvl1pPr>
          </a:lstStyle>
          <a:p>
            <a:r>
              <a:rPr lang="en-US" smtClean="0"/>
              <a:t>Click to edit Master title style</a:t>
            </a:r>
            <a:endParaRPr lang="en-US" dirty="0"/>
          </a:p>
        </p:txBody>
      </p:sp>
      <p:sp>
        <p:nvSpPr>
          <p:cNvPr id="3" name="Content Placeholder 2"/>
          <p:cNvSpPr>
            <a:spLocks noGrp="1"/>
          </p:cNvSpPr>
          <p:nvPr>
            <p:ph idx="1"/>
          </p:nvPr>
        </p:nvSpPr>
        <p:spPr>
          <a:xfrm>
            <a:off x="4998237" y="3323555"/>
            <a:ext cx="5566276" cy="51190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58615" y="3323553"/>
            <a:ext cx="3976875" cy="5119029"/>
          </a:xfrm>
        </p:spPr>
        <p:txBody>
          <a:bodyPr anchor="ct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09445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1" y="866988"/>
            <a:ext cx="13030356" cy="2385116"/>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56109" y="1071258"/>
            <a:ext cx="9808404" cy="1537334"/>
          </a:xfrm>
        </p:spPr>
        <p:txBody>
          <a:bodyPr anchor="ctr">
            <a:normAutofit/>
          </a:bodyPr>
          <a:lstStyle>
            <a:lvl1pPr>
              <a:defRPr sz="51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93360" y="3323554"/>
            <a:ext cx="5571153" cy="5119022"/>
          </a:xfrm>
          <a:noFill/>
          <a:ln>
            <a:noFill/>
          </a:ln>
          <a:effectLst>
            <a:outerShdw blurRad="76200" dist="63500" dir="5040000" algn="tl" rotWithShape="0">
              <a:srgbClr val="000000">
                <a:alpha val="41000"/>
              </a:srgbClr>
            </a:outerShdw>
          </a:effectLst>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6108" y="3323555"/>
            <a:ext cx="3980070" cy="5119026"/>
          </a:xfrm>
        </p:spPr>
        <p:txBody>
          <a:bodyPr anchor="ct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13724049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13004800" cy="9753600"/>
          </a:xfrm>
          <a:prstGeom prst="rect">
            <a:avLst/>
          </a:prstGeom>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756109" y="1071258"/>
            <a:ext cx="9808404" cy="15373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58614" y="3323553"/>
            <a:ext cx="9795398" cy="51190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34320" y="8442579"/>
            <a:ext cx="2926080" cy="519289"/>
          </a:xfrm>
          <a:prstGeom prst="rect">
            <a:avLst/>
          </a:prstGeom>
        </p:spPr>
        <p:txBody>
          <a:bodyPr vert="horz" lIns="91440" tIns="45720" rIns="91440" bIns="45720" rtlCol="0" anchor="ctr"/>
          <a:lstStyle>
            <a:lvl1pPr algn="r">
              <a:defRPr sz="1493">
                <a:solidFill>
                  <a:schemeClr val="tx1">
                    <a:tint val="75000"/>
                  </a:schemeClr>
                </a:solidFill>
              </a:defRPr>
            </a:lvl1pPr>
          </a:lstStyle>
          <a:p>
            <a:fld id="{B61BEF0D-F0BB-DE4B-95CE-6DB70DBA9567}" type="datetimeFigureOut">
              <a:rPr lang="en-US" smtClean="0"/>
              <a:pPr/>
              <a:t>12/11/17</a:t>
            </a:fld>
            <a:endParaRPr lang="en-US" dirty="0"/>
          </a:p>
        </p:txBody>
      </p:sp>
      <p:sp>
        <p:nvSpPr>
          <p:cNvPr id="5" name="Footer Placeholder 4"/>
          <p:cNvSpPr>
            <a:spLocks noGrp="1"/>
          </p:cNvSpPr>
          <p:nvPr>
            <p:ph type="ftr" sz="quarter" idx="3"/>
          </p:nvPr>
        </p:nvSpPr>
        <p:spPr>
          <a:xfrm>
            <a:off x="758614" y="8442581"/>
            <a:ext cx="6875979" cy="519289"/>
          </a:xfrm>
          <a:prstGeom prst="rect">
            <a:avLst/>
          </a:prstGeom>
        </p:spPr>
        <p:txBody>
          <a:bodyPr vert="horz" lIns="91440" tIns="45720" rIns="91440" bIns="45720" rtlCol="0" anchor="ctr"/>
          <a:lstStyle>
            <a:lvl1pPr algn="l">
              <a:defRPr sz="149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162453" y="1071258"/>
            <a:ext cx="1646470" cy="1551344"/>
          </a:xfrm>
          <a:prstGeom prst="rect">
            <a:avLst/>
          </a:prstGeom>
        </p:spPr>
        <p:txBody>
          <a:bodyPr vert="horz" lIns="91440" tIns="45720" rIns="91440" bIns="45720" rtlCol="0" anchor="ctr"/>
          <a:lstStyle>
            <a:lvl1pPr algn="l">
              <a:defRPr sz="5120">
                <a:solidFill>
                  <a:schemeClr val="tx1">
                    <a:tint val="75000"/>
                  </a:schemeClr>
                </a:solidFill>
              </a:defRPr>
            </a:lvl1pPr>
          </a:lstStyle>
          <a:p>
            <a:fld id="{86CB4B4D-7CA3-9044-876B-883B54F8677D}" type="slidenum">
              <a:rPr lang="uk-UA" smtClean="0"/>
              <a:t>‹#›</a:t>
            </a:fld>
            <a:endParaRPr lang="uk-UA"/>
          </a:p>
        </p:txBody>
      </p:sp>
    </p:spTree>
    <p:extLst>
      <p:ext uri="{BB962C8B-B14F-4D97-AF65-F5344CB8AC3E}">
        <p14:creationId xmlns:p14="http://schemas.microsoft.com/office/powerpoint/2010/main" val="43106065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1300460" rtl="0" eaLnBrk="1" latinLnBrk="0" hangingPunct="1">
        <a:lnSpc>
          <a:spcPct val="90000"/>
        </a:lnSpc>
        <a:spcBef>
          <a:spcPct val="0"/>
        </a:spcBef>
        <a:buNone/>
        <a:defRPr sz="5120"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413"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oject Architecture  Gamer"/>
          <p:cNvSpPr>
            <a:spLocks noGrp="1"/>
          </p:cNvSpPr>
          <p:nvPr>
            <p:ph type="ctrTitle"/>
          </p:nvPr>
        </p:nvSpPr>
        <p:spPr>
          <a:xfrm>
            <a:off x="-1719384" y="2356338"/>
            <a:ext cx="10464800" cy="3302001"/>
          </a:xfrm>
          <a:prstGeom prst="rect">
            <a:avLst/>
          </a:prstGeom>
        </p:spPr>
        <p:txBody>
          <a:bodyPr/>
          <a:lstStyle/>
          <a:p>
            <a:pPr>
              <a:defRPr sz="5000">
                <a:latin typeface="Times"/>
                <a:ea typeface="Times"/>
                <a:cs typeface="Times"/>
                <a:sym typeface="Times"/>
              </a:defRPr>
            </a:pPr>
            <a:r>
              <a:rPr dirty="0"/>
              <a:t>Project Architecture </a:t>
            </a:r>
            <a:br>
              <a:rPr dirty="0"/>
            </a:br>
            <a:r>
              <a:rPr lang="en-US" dirty="0" smtClean="0"/>
              <a:t>Team: </a:t>
            </a:r>
            <a:r>
              <a:rPr dirty="0" smtClean="0"/>
              <a:t>Gamer  </a:t>
            </a:r>
            <a:endParaRPr dirty="0"/>
          </a:p>
        </p:txBody>
      </p:sp>
      <p:sp>
        <p:nvSpPr>
          <p:cNvPr id="120" name="By Henry Bojanowsk, JinHyun Park, Opara,Chukwuemeka,Emmanuel, Qian Zhang, YuHang He"/>
          <p:cNvSpPr>
            <a:spLocks noGrp="1"/>
          </p:cNvSpPr>
          <p:nvPr>
            <p:ph type="subTitle" idx="1"/>
          </p:nvPr>
        </p:nvSpPr>
        <p:spPr>
          <a:xfrm>
            <a:off x="1270000" y="7394070"/>
            <a:ext cx="10464800" cy="1130301"/>
          </a:xfrm>
          <a:prstGeom prst="rect">
            <a:avLst/>
          </a:prstGeom>
        </p:spPr>
        <p:txBody>
          <a:bodyPr/>
          <a:lstStyle>
            <a:lvl1pPr>
              <a:defRPr sz="2500"/>
            </a:lvl1pPr>
          </a:lstStyle>
          <a:p>
            <a:r>
              <a:rPr dirty="0"/>
              <a:t>By Henry </a:t>
            </a:r>
            <a:r>
              <a:rPr dirty="0" smtClean="0"/>
              <a:t>Bojanowsk</a:t>
            </a:r>
            <a:r>
              <a:rPr lang="en-US" dirty="0" smtClean="0"/>
              <a:t>i</a:t>
            </a:r>
            <a:r>
              <a:rPr dirty="0" smtClean="0"/>
              <a:t>,</a:t>
            </a:r>
            <a:r>
              <a:rPr lang="en-US" dirty="0"/>
              <a:t> Qian </a:t>
            </a:r>
            <a:r>
              <a:rPr lang="en-US" dirty="0" smtClean="0"/>
              <a:t>Zhang,</a:t>
            </a:r>
            <a:r>
              <a:rPr dirty="0" smtClean="0"/>
              <a:t> Opara,Chukwuemeka,Emmanuel, </a:t>
            </a:r>
            <a:r>
              <a:rPr dirty="0"/>
              <a:t>YuHang </a:t>
            </a:r>
            <a:r>
              <a:rPr dirty="0" smtClean="0"/>
              <a:t>He</a:t>
            </a:r>
            <a:r>
              <a:rPr lang="en-US" dirty="0" smtClean="0"/>
              <a:t>,JinHyun </a:t>
            </a:r>
            <a:r>
              <a:rPr lang="en-US" dirty="0"/>
              <a:t>Park</a:t>
            </a:r>
            <a:r>
              <a:rPr dirty="0" smtClean="0"/>
              <a:t> </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he program will decide how many buttons are disabled based on the user’s score. For example, if the user got 2 questions wrong, “+” and “-“ will be disabled. But the user could still use “*” and “/  as regular calculator does."/>
          <p:cNvSpPr/>
          <p:nvPr/>
        </p:nvSpPr>
        <p:spPr>
          <a:xfrm>
            <a:off x="545231" y="732808"/>
            <a:ext cx="6911026" cy="74892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sz="3200" dirty="0"/>
              <a:t>The program will decide how many buttons are disabled based on the user’s </a:t>
            </a:r>
            <a:r>
              <a:rPr lang="en-US" sz="3200" dirty="0" smtClean="0"/>
              <a:t>the amount of questions answered correctly on the prior screen</a:t>
            </a:r>
            <a:r>
              <a:rPr sz="3200" dirty="0" smtClean="0"/>
              <a:t>. </a:t>
            </a:r>
            <a:endParaRPr lang="en-US" sz="3200" dirty="0" smtClean="0"/>
          </a:p>
          <a:p>
            <a:endParaRPr lang="en-US" sz="3200" dirty="0"/>
          </a:p>
          <a:p>
            <a:pPr marL="457200" indent="-457200">
              <a:buFont typeface="Arial" charset="0"/>
              <a:buChar char="•"/>
            </a:pPr>
            <a:r>
              <a:rPr sz="3200" dirty="0" smtClean="0"/>
              <a:t>For </a:t>
            </a:r>
            <a:r>
              <a:rPr sz="3200" dirty="0"/>
              <a:t>example, if the user got 2 questions wrong, </a:t>
            </a:r>
            <a:r>
              <a:rPr sz="3200" dirty="0" smtClean="0"/>
              <a:t>“+” </a:t>
            </a:r>
            <a:r>
              <a:rPr sz="3200" dirty="0"/>
              <a:t>and </a:t>
            </a:r>
            <a:r>
              <a:rPr sz="3200" dirty="0" smtClean="0"/>
              <a:t>“-</a:t>
            </a:r>
            <a:r>
              <a:rPr lang="en-US" sz="3200" dirty="0" smtClean="0"/>
              <a:t>"</a:t>
            </a:r>
            <a:r>
              <a:rPr sz="3200" dirty="0" smtClean="0"/>
              <a:t> </a:t>
            </a:r>
            <a:r>
              <a:rPr sz="3200" dirty="0"/>
              <a:t>will be disabled. But the user could still use “*” and </a:t>
            </a:r>
            <a:r>
              <a:rPr sz="3200" dirty="0" smtClean="0"/>
              <a:t>“/.</a:t>
            </a:r>
            <a:endParaRPr lang="en-US" sz="3200" dirty="0" smtClean="0"/>
          </a:p>
          <a:p>
            <a:endParaRPr lang="en-US" sz="3200" dirty="0" smtClean="0"/>
          </a:p>
          <a:p>
            <a:pPr marL="457200" indent="-457200">
              <a:buFont typeface="Arial" charset="0"/>
              <a:buChar char="•"/>
            </a:pPr>
            <a:r>
              <a:rPr sz="3200" dirty="0" smtClean="0"/>
              <a:t> </a:t>
            </a:r>
            <a:r>
              <a:rPr lang="en-US" sz="3200" dirty="0" smtClean="0"/>
              <a:t>Furthermore, if the user got one question wrong then the user has access to the everything besides the “+” button etc.</a:t>
            </a:r>
            <a:endParaRPr sz="3200" dirty="0"/>
          </a:p>
        </p:txBody>
      </p:sp>
      <p:pic>
        <p:nvPicPr>
          <p:cNvPr id="144" name="Screenshot_1512836624.png" descr="Screenshot_1512836624.png"/>
          <p:cNvPicPr>
            <a:picLocks noChangeAspect="1"/>
          </p:cNvPicPr>
          <p:nvPr/>
        </p:nvPicPr>
        <p:blipFill>
          <a:blip r:embed="rId2">
            <a:extLst/>
          </a:blip>
          <a:stretch>
            <a:fillRect/>
          </a:stretch>
        </p:blipFill>
        <p:spPr>
          <a:xfrm>
            <a:off x="8255000" y="1066800"/>
            <a:ext cx="4292600" cy="76312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hank you for watching"/>
          <p:cNvSpPr/>
          <p:nvPr/>
        </p:nvSpPr>
        <p:spPr>
          <a:xfrm>
            <a:off x="3046887" y="4548506"/>
            <a:ext cx="6911026"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dirty="0"/>
              <a:t>Thank you </a:t>
            </a:r>
            <a:r>
              <a:rPr dirty="0" smtClean="0"/>
              <a:t> </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Description"/>
          <p:cNvSpPr/>
          <p:nvPr/>
        </p:nvSpPr>
        <p:spPr>
          <a:xfrm>
            <a:off x="384748" y="1826959"/>
            <a:ext cx="3235660"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Times"/>
                <a:ea typeface="Times"/>
                <a:cs typeface="Times"/>
                <a:sym typeface="Times"/>
              </a:defRPr>
            </a:lvl1pPr>
          </a:lstStyle>
          <a:p>
            <a:r>
              <a:t>Description </a:t>
            </a:r>
          </a:p>
        </p:txBody>
      </p:sp>
      <p:sp>
        <p:nvSpPr>
          <p:cNvPr id="123" name="The program is a calculator, but the user needs to answer questions before he or she could use it…"/>
          <p:cNvSpPr/>
          <p:nvPr/>
        </p:nvSpPr>
        <p:spPr>
          <a:xfrm>
            <a:off x="1089750" y="2837236"/>
            <a:ext cx="10825300" cy="56425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1105" indent="-421105" algn="l">
              <a:buSzPct val="75000"/>
              <a:buChar char="•"/>
            </a:pPr>
            <a:r>
              <a:rPr lang="en-US" dirty="0" smtClean="0"/>
              <a:t>Our project</a:t>
            </a:r>
            <a:r>
              <a:rPr dirty="0" smtClean="0"/>
              <a:t> </a:t>
            </a:r>
            <a:r>
              <a:rPr dirty="0"/>
              <a:t>is a calculator, but the user needs to answer </a:t>
            </a:r>
            <a:r>
              <a:rPr lang="en-US" dirty="0" smtClean="0"/>
              <a:t>simple math </a:t>
            </a:r>
            <a:r>
              <a:rPr dirty="0" smtClean="0"/>
              <a:t>questions </a:t>
            </a:r>
            <a:r>
              <a:rPr dirty="0"/>
              <a:t>before </a:t>
            </a:r>
            <a:r>
              <a:rPr dirty="0" smtClean="0"/>
              <a:t>he</a:t>
            </a:r>
            <a:r>
              <a:rPr lang="en-US" dirty="0" smtClean="0"/>
              <a:t>/</a:t>
            </a:r>
            <a:r>
              <a:rPr dirty="0" smtClean="0"/>
              <a:t>she </a:t>
            </a:r>
            <a:r>
              <a:rPr lang="en-US" dirty="0" smtClean="0"/>
              <a:t>can access </a:t>
            </a:r>
            <a:r>
              <a:rPr dirty="0" smtClean="0"/>
              <a:t> </a:t>
            </a:r>
            <a:r>
              <a:rPr dirty="0"/>
              <a:t>it </a:t>
            </a:r>
          </a:p>
          <a:p>
            <a:pPr marL="421105" indent="-421105" algn="l">
              <a:buSzPct val="75000"/>
              <a:buChar char="•"/>
            </a:pPr>
            <a:r>
              <a:rPr dirty="0"/>
              <a:t>The will be four questions in total, all are sum or difference questions</a:t>
            </a:r>
          </a:p>
          <a:p>
            <a:pPr marL="421105" indent="-421105" algn="l">
              <a:buSzPct val="75000"/>
              <a:buChar char="•"/>
            </a:pPr>
            <a:r>
              <a:rPr dirty="0"/>
              <a:t>The program decides how many buttons are disabled based on the user’s score. If the user gets two questions wrong, then two buttons will be </a:t>
            </a:r>
            <a:r>
              <a:rPr dirty="0" smtClean="0"/>
              <a:t>disabled</a:t>
            </a:r>
            <a:r>
              <a:rPr lang="en-US" dirty="0" smtClean="0"/>
              <a:t>, 3 means three disabled, 4 means all are disabled </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400" y="1058400"/>
            <a:ext cx="4295025" cy="7635600"/>
          </a:xfrm>
          <a:prstGeom prst="rect">
            <a:avLst/>
          </a:prstGeom>
        </p:spPr>
      </p:pic>
      <p:sp>
        <p:nvSpPr>
          <p:cNvPr id="3" name="Rectangle 2"/>
          <p:cNvSpPr/>
          <p:nvPr/>
        </p:nvSpPr>
        <p:spPr>
          <a:xfrm>
            <a:off x="1963258" y="4553034"/>
            <a:ext cx="3811007"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solidFill>
                  <a:schemeClr val="tx1"/>
                </a:solidFill>
              </a:rPr>
              <a:t>The load page</a:t>
            </a:r>
            <a:endParaRPr lang="en-US" dirty="0">
              <a:solidFill>
                <a:schemeClr val="tx1"/>
              </a:solidFill>
            </a:endParaRPr>
          </a:p>
        </p:txBody>
      </p:sp>
    </p:spTree>
    <p:extLst>
      <p:ext uri="{BB962C8B-B14F-4D97-AF65-F5344CB8AC3E}">
        <p14:creationId xmlns:p14="http://schemas.microsoft.com/office/powerpoint/2010/main" val="187184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It’s a program to test the user’s ability to calculate. On the first page, a introduction will be displayed, and the user need to click “Start Program” to start"/>
          <p:cNvSpPr/>
          <p:nvPr/>
        </p:nvSpPr>
        <p:spPr>
          <a:xfrm>
            <a:off x="1110336" y="3128494"/>
            <a:ext cx="5665517" cy="2872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lang="en-US" dirty="0" smtClean="0"/>
              <a:t>After the load page, the home page, with </a:t>
            </a:r>
            <a:r>
              <a:rPr dirty="0" smtClean="0"/>
              <a:t>a introduction</a:t>
            </a:r>
            <a:r>
              <a:rPr lang="en-US" dirty="0" smtClean="0"/>
              <a:t>,</a:t>
            </a:r>
            <a:r>
              <a:rPr dirty="0" smtClean="0"/>
              <a:t> </a:t>
            </a:r>
            <a:r>
              <a:rPr lang="en-US" dirty="0" smtClean="0"/>
              <a:t>is </a:t>
            </a:r>
            <a:r>
              <a:rPr dirty="0" smtClean="0"/>
              <a:t>displayed</a:t>
            </a:r>
            <a:r>
              <a:rPr dirty="0"/>
              <a:t>, and the user </a:t>
            </a:r>
            <a:r>
              <a:rPr dirty="0" smtClean="0"/>
              <a:t>need</a:t>
            </a:r>
            <a:r>
              <a:rPr lang="en-US" dirty="0" smtClean="0"/>
              <a:t>s</a:t>
            </a:r>
            <a:r>
              <a:rPr dirty="0" smtClean="0"/>
              <a:t> to </a:t>
            </a:r>
            <a:r>
              <a:rPr dirty="0"/>
              <a:t>click </a:t>
            </a:r>
            <a:r>
              <a:rPr dirty="0" smtClean="0"/>
              <a:t>“</a:t>
            </a:r>
            <a:r>
              <a:rPr lang="en-US" dirty="0" smtClean="0"/>
              <a:t>Begin</a:t>
            </a:r>
            <a:r>
              <a:rPr dirty="0" smtClean="0"/>
              <a:t>” </a:t>
            </a:r>
            <a:r>
              <a:rPr dirty="0"/>
              <a:t>to start  </a:t>
            </a:r>
          </a:p>
        </p:txBody>
      </p:sp>
      <p:pic>
        <p:nvPicPr>
          <p:cNvPr id="2" name="Picture 1"/>
          <p:cNvPicPr>
            <a:picLocks noChangeAspect="1"/>
          </p:cNvPicPr>
          <p:nvPr/>
        </p:nvPicPr>
        <p:blipFill>
          <a:blip r:embed="rId2"/>
          <a:stretch>
            <a:fillRect/>
          </a:stretch>
        </p:blipFill>
        <p:spPr>
          <a:xfrm>
            <a:off x="8289555" y="1230922"/>
            <a:ext cx="4238808" cy="75027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Screenshot_1512835435.png" descr="Screenshot_1512835435.png"/>
          <p:cNvPicPr>
            <a:picLocks noChangeAspect="1"/>
          </p:cNvPicPr>
          <p:nvPr/>
        </p:nvPicPr>
        <p:blipFill>
          <a:blip r:embed="rId2">
            <a:extLst/>
          </a:blip>
          <a:stretch>
            <a:fillRect/>
          </a:stretch>
        </p:blipFill>
        <p:spPr>
          <a:xfrm>
            <a:off x="8255195" y="1061668"/>
            <a:ext cx="4292024" cy="7630264"/>
          </a:xfrm>
          <a:prstGeom prst="rect">
            <a:avLst/>
          </a:prstGeom>
          <a:ln w="12700">
            <a:miter lim="400000"/>
          </a:ln>
        </p:spPr>
      </p:pic>
      <p:sp>
        <p:nvSpPr>
          <p:cNvPr id="129" name="After the user clicks “Start Program”, the app will show the calculator page. There are three parts on the calculator page.…"/>
          <p:cNvSpPr/>
          <p:nvPr/>
        </p:nvSpPr>
        <p:spPr>
          <a:xfrm>
            <a:off x="694998" y="1224518"/>
            <a:ext cx="6911027" cy="7304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dirty="0"/>
              <a:t>After the user clicks </a:t>
            </a:r>
            <a:r>
              <a:rPr dirty="0" smtClean="0"/>
              <a:t>“</a:t>
            </a:r>
            <a:r>
              <a:rPr lang="en-US" dirty="0" smtClean="0"/>
              <a:t>begin</a:t>
            </a:r>
            <a:r>
              <a:rPr dirty="0" smtClean="0"/>
              <a:t>”, </a:t>
            </a:r>
            <a:r>
              <a:rPr dirty="0"/>
              <a:t>the app will show the calculator page. There are three parts on the calculator page.</a:t>
            </a:r>
          </a:p>
          <a:p>
            <a:endParaRPr dirty="0"/>
          </a:p>
          <a:p>
            <a:pPr marL="421105" indent="-421105">
              <a:buSzPct val="75000"/>
              <a:buChar char="•"/>
            </a:pPr>
            <a:r>
              <a:rPr dirty="0"/>
              <a:t>where the text is displayed. </a:t>
            </a:r>
          </a:p>
          <a:p>
            <a:pPr marL="421105" indent="-421105">
              <a:buSzPct val="75000"/>
              <a:buChar char="•"/>
            </a:pPr>
            <a:r>
              <a:rPr dirty="0"/>
              <a:t>the keyboard of calculator, but only numbers are accessible. </a:t>
            </a:r>
          </a:p>
          <a:p>
            <a:pPr marL="421105" indent="-421105">
              <a:buSzPct val="75000"/>
              <a:buChar char="•"/>
            </a:pPr>
            <a:r>
              <a:rPr dirty="0"/>
              <a:t> a button to enter the answer, typed by the user </a:t>
            </a:r>
          </a:p>
          <a:p>
            <a:endParaRPr dirty="0"/>
          </a:p>
          <a:p>
            <a:r>
              <a:rPr dirty="0"/>
              <a:t>The user needs to click “Next” to continue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creenshot_1512835748.png" descr="Screenshot_1512835748.png"/>
          <p:cNvPicPr>
            <a:picLocks noChangeAspect="1"/>
          </p:cNvPicPr>
          <p:nvPr/>
        </p:nvPicPr>
        <p:blipFill>
          <a:blip r:embed="rId2">
            <a:extLst/>
          </a:blip>
          <a:stretch>
            <a:fillRect/>
          </a:stretch>
        </p:blipFill>
        <p:spPr>
          <a:xfrm>
            <a:off x="8258960" y="1061298"/>
            <a:ext cx="4292441" cy="7631004"/>
          </a:xfrm>
          <a:prstGeom prst="rect">
            <a:avLst/>
          </a:prstGeom>
          <a:ln w="12700">
            <a:miter lim="400000"/>
          </a:ln>
        </p:spPr>
      </p:pic>
      <p:sp>
        <p:nvSpPr>
          <p:cNvPr id="132" name="After the user clicks “Next”, one mathematical question will displayed. The user needs to type the answer to that question, and click “Enter”"/>
          <p:cNvSpPr/>
          <p:nvPr/>
        </p:nvSpPr>
        <p:spPr>
          <a:xfrm>
            <a:off x="545231" y="3061370"/>
            <a:ext cx="691102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After the user clicks “Next”, one mathematical question will displayed. The user needs to type the answer to that question, and click “Enter”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Screenshot_1512836082.png" descr="Screenshot_1512836082.png"/>
          <p:cNvPicPr>
            <a:picLocks noChangeAspect="1"/>
          </p:cNvPicPr>
          <p:nvPr/>
        </p:nvPicPr>
        <p:blipFill>
          <a:blip r:embed="rId2">
            <a:extLst/>
          </a:blip>
          <a:stretch>
            <a:fillRect/>
          </a:stretch>
        </p:blipFill>
        <p:spPr>
          <a:xfrm>
            <a:off x="8255000" y="1066800"/>
            <a:ext cx="4292600" cy="7631290"/>
          </a:xfrm>
          <a:prstGeom prst="rect">
            <a:avLst/>
          </a:prstGeom>
          <a:ln w="12700">
            <a:miter lim="400000"/>
          </a:ln>
        </p:spPr>
      </p:pic>
      <p:sp>
        <p:nvSpPr>
          <p:cNvPr id="135" name="If it’s correct, the program will display “Correct! Press next”"/>
          <p:cNvSpPr/>
          <p:nvPr/>
        </p:nvSpPr>
        <p:spPr>
          <a:xfrm>
            <a:off x="545231" y="3607470"/>
            <a:ext cx="691102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If it’s correct, the program will display “Correct! Press next”</a:t>
            </a:r>
            <a:b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If it’s wrong, the program will display “That’s Incorrect! Press next”"/>
          <p:cNvSpPr/>
          <p:nvPr/>
        </p:nvSpPr>
        <p:spPr>
          <a:xfrm>
            <a:off x="545231" y="3334420"/>
            <a:ext cx="691102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If it’s wrong, the program will display “That’s Incorrect! Press next”</a:t>
            </a:r>
            <a:br/>
            <a:endParaRPr/>
          </a:p>
        </p:txBody>
      </p:sp>
      <p:pic>
        <p:nvPicPr>
          <p:cNvPr id="138" name="Screenshot_1512836127.png" descr="Screenshot_1512836127.png"/>
          <p:cNvPicPr>
            <a:picLocks noChangeAspect="1"/>
          </p:cNvPicPr>
          <p:nvPr/>
        </p:nvPicPr>
        <p:blipFill>
          <a:blip r:embed="rId2">
            <a:extLst/>
          </a:blip>
          <a:stretch>
            <a:fillRect/>
          </a:stretch>
        </p:blipFill>
        <p:spPr>
          <a:xfrm>
            <a:off x="8255000" y="1066800"/>
            <a:ext cx="4292600" cy="76312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Screenshot_1512836436.png" descr="Screenshot_1512836436.png"/>
          <p:cNvPicPr>
            <a:picLocks noChangeAspect="1"/>
          </p:cNvPicPr>
          <p:nvPr/>
        </p:nvPicPr>
        <p:blipFill>
          <a:blip r:embed="rId2">
            <a:extLst/>
          </a:blip>
          <a:stretch>
            <a:fillRect/>
          </a:stretch>
        </p:blipFill>
        <p:spPr>
          <a:xfrm>
            <a:off x="8255000" y="1066800"/>
            <a:ext cx="4292600" cy="7631290"/>
          </a:xfrm>
          <a:prstGeom prst="rect">
            <a:avLst/>
          </a:prstGeom>
          <a:ln w="12700">
            <a:miter lim="400000"/>
          </a:ln>
        </p:spPr>
      </p:pic>
      <p:sp>
        <p:nvSpPr>
          <p:cNvPr id="141" name="There will be four random questions in total, and all of them are sum or difference questions. After the user answering all questions. The program will display “You have completed all the question, press calc”"/>
          <p:cNvSpPr/>
          <p:nvPr/>
        </p:nvSpPr>
        <p:spPr>
          <a:xfrm>
            <a:off x="545231" y="2487132"/>
            <a:ext cx="6911026" cy="39805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dirty="0"/>
              <a:t>There will be four random questions in total, </a:t>
            </a:r>
            <a:r>
              <a:rPr lang="en-US" dirty="0" smtClean="0"/>
              <a:t>all of which are add</a:t>
            </a:r>
            <a:r>
              <a:rPr lang="en-US" dirty="0"/>
              <a:t>/</a:t>
            </a:r>
            <a:r>
              <a:rPr lang="en-US" dirty="0" smtClean="0"/>
              <a:t>subtract </a:t>
            </a:r>
            <a:r>
              <a:rPr dirty="0" smtClean="0"/>
              <a:t>questions</a:t>
            </a:r>
            <a:r>
              <a:rPr dirty="0"/>
              <a:t>. After the user </a:t>
            </a:r>
            <a:r>
              <a:rPr lang="en-US" dirty="0" smtClean="0"/>
              <a:t>answers </a:t>
            </a:r>
            <a:r>
              <a:rPr dirty="0" smtClean="0"/>
              <a:t>all questions</a:t>
            </a:r>
            <a:r>
              <a:rPr lang="en-US" dirty="0" smtClean="0"/>
              <a:t>, </a:t>
            </a:r>
            <a:r>
              <a:rPr lang="en-US" dirty="0"/>
              <a:t>t</a:t>
            </a:r>
            <a:r>
              <a:rPr dirty="0" smtClean="0"/>
              <a:t>he </a:t>
            </a:r>
            <a:r>
              <a:rPr dirty="0"/>
              <a:t>program will display “You have completed all the </a:t>
            </a:r>
            <a:r>
              <a:rPr dirty="0" smtClean="0"/>
              <a:t>question</a:t>
            </a:r>
            <a:r>
              <a:rPr lang="en-US" dirty="0" smtClean="0"/>
              <a:t>s</a:t>
            </a:r>
            <a:r>
              <a:rPr dirty="0" smtClean="0"/>
              <a:t>, </a:t>
            </a:r>
            <a:r>
              <a:rPr dirty="0"/>
              <a:t>press calc”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Berlin</Template>
  <TotalTime>20</TotalTime>
  <Words>362</Words>
  <Application>Microsoft Macintosh PowerPoint</Application>
  <PresentationFormat>Custom</PresentationFormat>
  <Paragraphs>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Helvetica Light</vt:lpstr>
      <vt:lpstr>Helvetica Neue</vt:lpstr>
      <vt:lpstr>Times</vt:lpstr>
      <vt:lpstr>Trebuchet MS</vt:lpstr>
      <vt:lpstr>Arial</vt:lpstr>
      <vt:lpstr>Berlin</vt:lpstr>
      <vt:lpstr>Project Architecture  Team: Gamer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Architecture  Gamer  </dc:title>
  <cp:lastModifiedBy>hbojanowski33@gmail.com</cp:lastModifiedBy>
  <cp:revision>16</cp:revision>
  <dcterms:modified xsi:type="dcterms:W3CDTF">2017-12-11T14:01:38Z</dcterms:modified>
</cp:coreProperties>
</file>